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4173200" cy="20104100"/>
  <p:notesSz cx="14173200" cy="201041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0"/>
  </p:normalViewPr>
  <p:slideViewPr>
    <p:cSldViewPr>
      <p:cViewPr varScale="1">
        <p:scale>
          <a:sx n="21" d="100"/>
          <a:sy n="21" d="100"/>
        </p:scale>
        <p:origin x="1920" y="3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62990" y="6232271"/>
            <a:ext cx="12047220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25980" y="11258296"/>
            <a:ext cx="9921240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7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7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08660" y="4623943"/>
            <a:ext cx="6165342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299198" y="4623943"/>
            <a:ext cx="6165342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7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17428956"/>
            <a:ext cx="14170152" cy="2675141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14173200" cy="201041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07492" y="1207008"/>
            <a:ext cx="8557260" cy="23666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7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8660" y="4623943"/>
            <a:ext cx="1275588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818888" y="18696814"/>
            <a:ext cx="4535424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08660" y="18696814"/>
            <a:ext cx="3259836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204704" y="18696814"/>
            <a:ext cx="3259836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contact@hublo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95462" y="5386323"/>
            <a:ext cx="11615738" cy="18594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1270" algn="ctr">
              <a:lnSpc>
                <a:spcPct val="100000"/>
              </a:lnSpc>
              <a:spcBef>
                <a:spcPts val="100"/>
              </a:spcBef>
            </a:pPr>
            <a:r>
              <a:rPr sz="4000" spc="-20" dirty="0">
                <a:solidFill>
                  <a:srgbClr val="091155"/>
                </a:solidFill>
                <a:latin typeface="Microsoft Sans Serif"/>
                <a:cs typeface="Microsoft Sans Serif"/>
              </a:rPr>
              <a:t>Téléchargez </a:t>
            </a:r>
            <a:r>
              <a:rPr sz="4000" spc="60" dirty="0">
                <a:solidFill>
                  <a:srgbClr val="091155"/>
                </a:solidFill>
                <a:latin typeface="Microsoft Sans Serif"/>
                <a:cs typeface="Microsoft Sans Serif"/>
              </a:rPr>
              <a:t>l’application Hublo, </a:t>
            </a:r>
            <a:r>
              <a:rPr sz="4000" spc="55" dirty="0">
                <a:solidFill>
                  <a:srgbClr val="091155"/>
                </a:solidFill>
                <a:latin typeface="Microsoft Sans Serif"/>
                <a:cs typeface="Microsoft Sans Serif"/>
              </a:rPr>
              <a:t>pour </a:t>
            </a:r>
            <a:r>
              <a:rPr sz="4000" spc="-15" dirty="0">
                <a:solidFill>
                  <a:srgbClr val="091155"/>
                </a:solidFill>
                <a:latin typeface="Microsoft Sans Serif"/>
                <a:cs typeface="Microsoft Sans Serif"/>
              </a:rPr>
              <a:t>recevoir </a:t>
            </a:r>
            <a:r>
              <a:rPr sz="4000" spc="-1050" dirty="0">
                <a:solidFill>
                  <a:srgbClr val="091155"/>
                </a:solidFill>
                <a:latin typeface="Microsoft Sans Serif"/>
                <a:cs typeface="Microsoft Sans Serif"/>
              </a:rPr>
              <a:t> </a:t>
            </a:r>
            <a:r>
              <a:rPr sz="4000" spc="70" dirty="0">
                <a:solidFill>
                  <a:srgbClr val="091155"/>
                </a:solidFill>
                <a:latin typeface="Microsoft Sans Serif"/>
                <a:cs typeface="Microsoft Sans Serif"/>
              </a:rPr>
              <a:t>toutes</a:t>
            </a:r>
            <a:r>
              <a:rPr sz="4000" spc="-30" dirty="0">
                <a:solidFill>
                  <a:srgbClr val="091155"/>
                </a:solidFill>
                <a:latin typeface="Microsoft Sans Serif"/>
                <a:cs typeface="Microsoft Sans Serif"/>
              </a:rPr>
              <a:t> </a:t>
            </a:r>
            <a:r>
              <a:rPr sz="4000" spc="30" dirty="0">
                <a:solidFill>
                  <a:srgbClr val="091155"/>
                </a:solidFill>
                <a:latin typeface="Microsoft Sans Serif"/>
                <a:cs typeface="Microsoft Sans Serif"/>
              </a:rPr>
              <a:t>les</a:t>
            </a:r>
            <a:r>
              <a:rPr sz="4000" spc="-25" dirty="0">
                <a:solidFill>
                  <a:srgbClr val="091155"/>
                </a:solidFill>
                <a:latin typeface="Microsoft Sans Serif"/>
                <a:cs typeface="Microsoft Sans Serif"/>
              </a:rPr>
              <a:t> </a:t>
            </a:r>
            <a:r>
              <a:rPr sz="4000" spc="60" dirty="0">
                <a:solidFill>
                  <a:srgbClr val="091155"/>
                </a:solidFill>
                <a:latin typeface="Microsoft Sans Serif"/>
                <a:cs typeface="Microsoft Sans Serif"/>
              </a:rPr>
              <a:t>offres</a:t>
            </a:r>
            <a:r>
              <a:rPr sz="4000" spc="-30" dirty="0">
                <a:solidFill>
                  <a:srgbClr val="091155"/>
                </a:solidFill>
                <a:latin typeface="Microsoft Sans Serif"/>
                <a:cs typeface="Microsoft Sans Serif"/>
              </a:rPr>
              <a:t> </a:t>
            </a:r>
            <a:r>
              <a:rPr sz="4000" spc="5" dirty="0">
                <a:solidFill>
                  <a:srgbClr val="091155"/>
                </a:solidFill>
                <a:latin typeface="Microsoft Sans Serif"/>
                <a:cs typeface="Microsoft Sans Serif"/>
              </a:rPr>
              <a:t>de</a:t>
            </a:r>
            <a:r>
              <a:rPr sz="4000" spc="-30" dirty="0">
                <a:solidFill>
                  <a:srgbClr val="091155"/>
                </a:solidFill>
                <a:latin typeface="Microsoft Sans Serif"/>
                <a:cs typeface="Microsoft Sans Serif"/>
              </a:rPr>
              <a:t> </a:t>
            </a:r>
            <a:r>
              <a:rPr sz="4000" spc="-20" dirty="0">
                <a:solidFill>
                  <a:srgbClr val="091155"/>
                </a:solidFill>
                <a:latin typeface="Microsoft Sans Serif"/>
                <a:cs typeface="Microsoft Sans Serif"/>
              </a:rPr>
              <a:t>missions </a:t>
            </a:r>
            <a:r>
              <a:rPr lang="fr-FR" sz="4000" spc="-20" dirty="0">
                <a:solidFill>
                  <a:srgbClr val="091155"/>
                </a:solidFill>
                <a:latin typeface="Microsoft Sans Serif"/>
                <a:cs typeface="Microsoft Sans Serif"/>
              </a:rPr>
              <a:t>de la </a:t>
            </a:r>
            <a:r>
              <a:rPr lang="fr-FR" sz="4000" b="1" spc="-20" dirty="0">
                <a:solidFill>
                  <a:srgbClr val="091155"/>
                </a:solidFill>
                <a:latin typeface="Microsoft Sans Serif"/>
                <a:cs typeface="Microsoft Sans Serif"/>
              </a:rPr>
              <a:t>Fédération ADMR des Bouches du Rhône</a:t>
            </a:r>
            <a:endParaRPr sz="4000" b="1" spc="-20" dirty="0">
              <a:solidFill>
                <a:srgbClr val="091155"/>
              </a:solidFill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759949" y="8814306"/>
            <a:ext cx="3115857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6000" b="1" dirty="0">
                <a:solidFill>
                  <a:srgbClr val="FFFFFF"/>
                </a:solidFill>
                <a:latin typeface="Calibri"/>
                <a:cs typeface="Calibri"/>
              </a:rPr>
              <a:t>ADMR13</a:t>
            </a:r>
            <a:endParaRPr sz="60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45739" y="10186414"/>
            <a:ext cx="2562860" cy="1587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51765">
              <a:lnSpc>
                <a:spcPct val="100000"/>
              </a:lnSpc>
              <a:spcBef>
                <a:spcPts val="100"/>
              </a:spcBef>
            </a:pPr>
            <a:r>
              <a:rPr sz="3500" spc="-25" dirty="0">
                <a:latin typeface="Calibri"/>
                <a:cs typeface="Calibri"/>
              </a:rPr>
              <a:t>Partagez </a:t>
            </a:r>
            <a:r>
              <a:rPr sz="3500" spc="-15" dirty="0">
                <a:latin typeface="Calibri"/>
                <a:cs typeface="Calibri"/>
              </a:rPr>
              <a:t>vos </a:t>
            </a:r>
            <a:r>
              <a:rPr sz="3500" spc="-10" dirty="0">
                <a:latin typeface="Calibri"/>
                <a:cs typeface="Calibri"/>
              </a:rPr>
              <a:t> </a:t>
            </a:r>
            <a:r>
              <a:rPr sz="3500" spc="-5" dirty="0">
                <a:latin typeface="Calibri"/>
                <a:cs typeface="Calibri"/>
              </a:rPr>
              <a:t>di</a:t>
            </a:r>
            <a:r>
              <a:rPr sz="3500" spc="5" dirty="0">
                <a:latin typeface="Calibri"/>
                <a:cs typeface="Calibri"/>
              </a:rPr>
              <a:t>s</a:t>
            </a:r>
            <a:r>
              <a:rPr sz="3500" spc="-5" dirty="0">
                <a:latin typeface="Calibri"/>
                <a:cs typeface="Calibri"/>
              </a:rPr>
              <a:t>p</a:t>
            </a:r>
            <a:r>
              <a:rPr sz="3500" dirty="0">
                <a:latin typeface="Calibri"/>
                <a:cs typeface="Calibri"/>
              </a:rPr>
              <a:t>o</a:t>
            </a:r>
            <a:r>
              <a:rPr sz="3500" spc="-5" dirty="0">
                <a:latin typeface="Calibri"/>
                <a:cs typeface="Calibri"/>
              </a:rPr>
              <a:t>nibili</a:t>
            </a:r>
            <a:r>
              <a:rPr sz="3500" spc="-35" dirty="0">
                <a:latin typeface="Calibri"/>
                <a:cs typeface="Calibri"/>
              </a:rPr>
              <a:t>t</a:t>
            </a:r>
            <a:r>
              <a:rPr sz="3500" spc="-5" dirty="0">
                <a:latin typeface="Calibri"/>
                <a:cs typeface="Calibri"/>
              </a:rPr>
              <a:t>é</a:t>
            </a:r>
            <a:r>
              <a:rPr sz="3500" dirty="0">
                <a:latin typeface="Calibri"/>
                <a:cs typeface="Calibri"/>
              </a:rPr>
              <a:t>s</a:t>
            </a:r>
            <a:endParaRPr sz="3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sz="2600" spc="10" dirty="0">
                <a:solidFill>
                  <a:srgbClr val="6E7A89"/>
                </a:solidFill>
                <a:latin typeface="Trebuchet MS"/>
                <a:cs typeface="Trebuchet MS"/>
              </a:rPr>
              <a:t>en</a:t>
            </a:r>
            <a:r>
              <a:rPr sz="2600" spc="-150" dirty="0">
                <a:solidFill>
                  <a:srgbClr val="6E7A89"/>
                </a:solidFill>
                <a:latin typeface="Trebuchet MS"/>
                <a:cs typeface="Trebuchet MS"/>
              </a:rPr>
              <a:t> </a:t>
            </a:r>
            <a:r>
              <a:rPr sz="2600" spc="40" dirty="0">
                <a:solidFill>
                  <a:srgbClr val="6E7A89"/>
                </a:solidFill>
                <a:latin typeface="Trebuchet MS"/>
                <a:cs typeface="Trebuchet MS"/>
              </a:rPr>
              <a:t>quelques</a:t>
            </a:r>
            <a:r>
              <a:rPr sz="2600" spc="-145" dirty="0">
                <a:solidFill>
                  <a:srgbClr val="6E7A89"/>
                </a:solidFill>
                <a:latin typeface="Trebuchet MS"/>
                <a:cs typeface="Trebuchet MS"/>
              </a:rPr>
              <a:t> </a:t>
            </a:r>
            <a:r>
              <a:rPr sz="2600" spc="-25" dirty="0">
                <a:solidFill>
                  <a:srgbClr val="6E7A89"/>
                </a:solidFill>
                <a:latin typeface="Trebuchet MS"/>
                <a:cs typeface="Trebuchet MS"/>
              </a:rPr>
              <a:t>clics</a:t>
            </a:r>
            <a:endParaRPr sz="26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45739" y="12725400"/>
            <a:ext cx="2727325" cy="15786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" marR="5080">
              <a:lnSpc>
                <a:spcPct val="100000"/>
              </a:lnSpc>
              <a:spcBef>
                <a:spcPts val="100"/>
              </a:spcBef>
            </a:pPr>
            <a:r>
              <a:rPr sz="3500" spc="-30" dirty="0">
                <a:latin typeface="Calibri"/>
                <a:cs typeface="Calibri"/>
              </a:rPr>
              <a:t>Recevez</a:t>
            </a:r>
            <a:r>
              <a:rPr sz="3500" spc="-70" dirty="0">
                <a:latin typeface="Calibri"/>
                <a:cs typeface="Calibri"/>
              </a:rPr>
              <a:t> </a:t>
            </a:r>
            <a:r>
              <a:rPr sz="3500" spc="-15" dirty="0">
                <a:latin typeface="Calibri"/>
                <a:cs typeface="Calibri"/>
              </a:rPr>
              <a:t>toutes </a:t>
            </a:r>
            <a:r>
              <a:rPr sz="3500" spc="-775" dirty="0">
                <a:latin typeface="Calibri"/>
                <a:cs typeface="Calibri"/>
              </a:rPr>
              <a:t> </a:t>
            </a:r>
            <a:r>
              <a:rPr sz="3500" spc="-5" dirty="0">
                <a:latin typeface="Calibri"/>
                <a:cs typeface="Calibri"/>
              </a:rPr>
              <a:t>les</a:t>
            </a:r>
            <a:r>
              <a:rPr sz="3500" spc="-10" dirty="0">
                <a:latin typeface="Calibri"/>
                <a:cs typeface="Calibri"/>
              </a:rPr>
              <a:t> </a:t>
            </a:r>
            <a:r>
              <a:rPr sz="3500" spc="-5" dirty="0">
                <a:latin typeface="Calibri"/>
                <a:cs typeface="Calibri"/>
              </a:rPr>
              <a:t>missions</a:t>
            </a:r>
            <a:endParaRPr sz="3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05"/>
              </a:spcBef>
            </a:pPr>
            <a:r>
              <a:rPr sz="2600" spc="15" dirty="0">
                <a:solidFill>
                  <a:srgbClr val="6E7A89"/>
                </a:solidFill>
                <a:latin typeface="Trebuchet MS"/>
                <a:cs typeface="Trebuchet MS"/>
              </a:rPr>
              <a:t>adaptées</a:t>
            </a:r>
            <a:endParaRPr sz="26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47178" y="15447264"/>
            <a:ext cx="3013075" cy="15786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81610">
              <a:lnSpc>
                <a:spcPct val="100000"/>
              </a:lnSpc>
              <a:spcBef>
                <a:spcPts val="100"/>
              </a:spcBef>
            </a:pPr>
            <a:r>
              <a:rPr sz="3500" spc="-5" dirty="0">
                <a:latin typeface="Calibri"/>
                <a:cs typeface="Calibri"/>
              </a:rPr>
              <a:t>Choisissez les </a:t>
            </a:r>
            <a:r>
              <a:rPr sz="3500" dirty="0">
                <a:latin typeface="Calibri"/>
                <a:cs typeface="Calibri"/>
              </a:rPr>
              <a:t> </a:t>
            </a:r>
            <a:r>
              <a:rPr sz="3500" spc="-45" dirty="0">
                <a:latin typeface="Calibri"/>
                <a:cs typeface="Calibri"/>
              </a:rPr>
              <a:t>r</a:t>
            </a:r>
            <a:r>
              <a:rPr sz="3500" spc="-5" dirty="0">
                <a:latin typeface="Calibri"/>
                <a:cs typeface="Calibri"/>
              </a:rPr>
              <a:t>e</a:t>
            </a:r>
            <a:r>
              <a:rPr sz="3500" dirty="0">
                <a:latin typeface="Calibri"/>
                <a:cs typeface="Calibri"/>
              </a:rPr>
              <a:t>m</a:t>
            </a:r>
            <a:r>
              <a:rPr sz="3500" spc="-5" dirty="0">
                <a:latin typeface="Calibri"/>
                <a:cs typeface="Calibri"/>
              </a:rPr>
              <a:t>pla</a:t>
            </a:r>
            <a:r>
              <a:rPr sz="3500" spc="-10" dirty="0">
                <a:latin typeface="Calibri"/>
                <a:cs typeface="Calibri"/>
              </a:rPr>
              <a:t>c</a:t>
            </a:r>
            <a:r>
              <a:rPr sz="3500" spc="-5" dirty="0">
                <a:latin typeface="Calibri"/>
                <a:cs typeface="Calibri"/>
              </a:rPr>
              <a:t>e</a:t>
            </a:r>
            <a:r>
              <a:rPr sz="3500" dirty="0">
                <a:latin typeface="Calibri"/>
                <a:cs typeface="Calibri"/>
              </a:rPr>
              <a:t>m</a:t>
            </a:r>
            <a:r>
              <a:rPr sz="3500" spc="-5" dirty="0">
                <a:latin typeface="Calibri"/>
                <a:cs typeface="Calibri"/>
              </a:rPr>
              <a:t>e</a:t>
            </a:r>
            <a:r>
              <a:rPr sz="3500" spc="-35" dirty="0">
                <a:latin typeface="Calibri"/>
                <a:cs typeface="Calibri"/>
              </a:rPr>
              <a:t>n</a:t>
            </a:r>
            <a:r>
              <a:rPr sz="3500" dirty="0">
                <a:latin typeface="Calibri"/>
                <a:cs typeface="Calibri"/>
              </a:rPr>
              <a:t>ts</a:t>
            </a:r>
            <a:endParaRPr sz="3500">
              <a:latin typeface="Calibri"/>
              <a:cs typeface="Calibri"/>
            </a:endParaRPr>
          </a:p>
          <a:p>
            <a:pPr marL="34290">
              <a:lnSpc>
                <a:spcPct val="100000"/>
              </a:lnSpc>
              <a:spcBef>
                <a:spcPts val="705"/>
              </a:spcBef>
            </a:pPr>
            <a:r>
              <a:rPr sz="2600" spc="-15" dirty="0">
                <a:solidFill>
                  <a:srgbClr val="6E7A89"/>
                </a:solidFill>
                <a:latin typeface="Trebuchet MS"/>
                <a:cs typeface="Trebuchet MS"/>
              </a:rPr>
              <a:t>qui</a:t>
            </a:r>
            <a:r>
              <a:rPr sz="2600" spc="-130" dirty="0">
                <a:solidFill>
                  <a:srgbClr val="6E7A89"/>
                </a:solidFill>
                <a:latin typeface="Trebuchet MS"/>
                <a:cs typeface="Trebuchet MS"/>
              </a:rPr>
              <a:t> </a:t>
            </a:r>
            <a:r>
              <a:rPr sz="2600" spc="80" dirty="0">
                <a:solidFill>
                  <a:srgbClr val="6E7A89"/>
                </a:solidFill>
                <a:latin typeface="Trebuchet MS"/>
                <a:cs typeface="Trebuchet MS"/>
              </a:rPr>
              <a:t>vous</a:t>
            </a:r>
            <a:r>
              <a:rPr sz="2600" spc="-120" dirty="0">
                <a:solidFill>
                  <a:srgbClr val="6E7A89"/>
                </a:solidFill>
                <a:latin typeface="Trebuchet MS"/>
                <a:cs typeface="Trebuchet MS"/>
              </a:rPr>
              <a:t> </a:t>
            </a:r>
            <a:r>
              <a:rPr sz="2600" spc="-15" dirty="0">
                <a:solidFill>
                  <a:srgbClr val="6E7A89"/>
                </a:solidFill>
                <a:latin typeface="Trebuchet MS"/>
                <a:cs typeface="Trebuchet MS"/>
              </a:rPr>
              <a:t>intéressent</a:t>
            </a:r>
            <a:endParaRPr sz="2600">
              <a:latin typeface="Trebuchet MS"/>
              <a:cs typeface="Trebuchet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153400" y="4260850"/>
            <a:ext cx="1600200" cy="609600"/>
          </a:xfrm>
          <a:custGeom>
            <a:avLst/>
            <a:gdLst/>
            <a:ahLst/>
            <a:cxnLst/>
            <a:rect l="l" t="t" r="r" b="b"/>
            <a:pathLst>
              <a:path w="1600200" h="609600">
                <a:moveTo>
                  <a:pt x="1600200" y="0"/>
                </a:moveTo>
                <a:lnTo>
                  <a:pt x="0" y="0"/>
                </a:lnTo>
                <a:lnTo>
                  <a:pt x="0" y="609600"/>
                </a:lnTo>
                <a:lnTo>
                  <a:pt x="1600200" y="609600"/>
                </a:lnTo>
                <a:lnTo>
                  <a:pt x="1600200" y="0"/>
                </a:lnTo>
                <a:close/>
              </a:path>
            </a:pathLst>
          </a:custGeom>
          <a:solidFill>
            <a:srgbClr val="FE6B6B">
              <a:alpha val="297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576580" marR="5080" indent="-564515">
              <a:lnSpc>
                <a:spcPts val="9190"/>
              </a:lnSpc>
              <a:spcBef>
                <a:spcPts val="250"/>
              </a:spcBef>
              <a:tabLst>
                <a:tab pos="5022215" algn="l"/>
                <a:tab pos="7543165" algn="l"/>
              </a:tabLst>
            </a:pPr>
            <a:r>
              <a:rPr spc="-145" dirty="0"/>
              <a:t>R</a:t>
            </a:r>
            <a:r>
              <a:rPr spc="-15" dirty="0"/>
              <a:t>e</a:t>
            </a:r>
            <a:r>
              <a:rPr spc="-5" dirty="0"/>
              <a:t>c</a:t>
            </a:r>
            <a:r>
              <a:rPr spc="-50" dirty="0"/>
              <a:t>e</a:t>
            </a:r>
            <a:r>
              <a:rPr spc="-80" dirty="0"/>
              <a:t>v</a:t>
            </a:r>
            <a:r>
              <a:rPr spc="-85" dirty="0"/>
              <a:t>e</a:t>
            </a:r>
            <a:r>
              <a:rPr dirty="0"/>
              <a:t>z</a:t>
            </a:r>
            <a:r>
              <a:rPr spc="-10" dirty="0"/>
              <a:t> </a:t>
            </a:r>
            <a:r>
              <a:rPr dirty="0"/>
              <a:t>d</a:t>
            </a:r>
            <a:r>
              <a:rPr spc="-10" dirty="0"/>
              <a:t>e</a:t>
            </a:r>
            <a:r>
              <a:rPr dirty="0"/>
              <a:t>s	o</a:t>
            </a:r>
            <a:r>
              <a:rPr spc="-75" dirty="0"/>
              <a:t>f</a:t>
            </a:r>
            <a:r>
              <a:rPr dirty="0"/>
              <a:t>f</a:t>
            </a:r>
            <a:r>
              <a:rPr spc="-105" dirty="0"/>
              <a:t>r</a:t>
            </a:r>
            <a:r>
              <a:rPr spc="-10" dirty="0"/>
              <a:t>e</a:t>
            </a:r>
            <a:r>
              <a:rPr dirty="0"/>
              <a:t>s	de  </a:t>
            </a:r>
            <a:r>
              <a:rPr spc="-20" dirty="0"/>
              <a:t>remplacements</a:t>
            </a:r>
            <a:r>
              <a:rPr spc="-30" dirty="0"/>
              <a:t> </a:t>
            </a:r>
            <a:r>
              <a:rPr spc="-5" dirty="0"/>
              <a:t>en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693251" y="3557015"/>
            <a:ext cx="4784090" cy="1198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700" spc="-30" dirty="0">
                <a:latin typeface="Calibri"/>
                <a:cs typeface="Calibri"/>
              </a:rPr>
              <a:t>temps</a:t>
            </a:r>
            <a:r>
              <a:rPr sz="7700" spc="-50" dirty="0">
                <a:latin typeface="Calibri"/>
                <a:cs typeface="Calibri"/>
              </a:rPr>
              <a:t> </a:t>
            </a:r>
            <a:r>
              <a:rPr sz="7700" spc="-30" dirty="0">
                <a:latin typeface="Calibri"/>
                <a:cs typeface="Calibri"/>
              </a:rPr>
              <a:t>réel</a:t>
            </a:r>
            <a:r>
              <a:rPr sz="7700" spc="-55" dirty="0">
                <a:latin typeface="Calibri"/>
                <a:cs typeface="Calibri"/>
              </a:rPr>
              <a:t> </a:t>
            </a:r>
            <a:r>
              <a:rPr sz="7700" dirty="0">
                <a:latin typeface="Calibri"/>
                <a:cs typeface="Calibri"/>
              </a:rPr>
              <a:t>!</a:t>
            </a:r>
            <a:endParaRPr sz="77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288776" y="10609578"/>
            <a:ext cx="2759075" cy="112014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5080">
              <a:lnSpc>
                <a:spcPts val="4300"/>
              </a:lnSpc>
              <a:spcBef>
                <a:spcPts val="215"/>
              </a:spcBef>
            </a:pPr>
            <a:r>
              <a:rPr sz="3600" i="1" spc="-440" dirty="0">
                <a:solidFill>
                  <a:srgbClr val="091155"/>
                </a:solidFill>
                <a:latin typeface="Trebuchet MS"/>
                <a:cs typeface="Trebuchet MS"/>
              </a:rPr>
              <a:t>R</a:t>
            </a:r>
            <a:r>
              <a:rPr sz="3600" i="1" spc="-1050" dirty="0">
                <a:solidFill>
                  <a:srgbClr val="091155"/>
                </a:solidFill>
                <a:latin typeface="Trebuchet MS"/>
                <a:cs typeface="Trebuchet MS"/>
              </a:rPr>
              <a:t>e</a:t>
            </a:r>
            <a:r>
              <a:rPr sz="3600" i="1" spc="-300" dirty="0">
                <a:solidFill>
                  <a:srgbClr val="091155"/>
                </a:solidFill>
                <a:latin typeface="Trebuchet MS"/>
                <a:cs typeface="Trebuchet MS"/>
              </a:rPr>
              <a:t>n</a:t>
            </a:r>
            <a:r>
              <a:rPr sz="3600" i="1" spc="-540" dirty="0">
                <a:solidFill>
                  <a:srgbClr val="091155"/>
                </a:solidFill>
                <a:latin typeface="Trebuchet MS"/>
                <a:cs typeface="Trebuchet MS"/>
              </a:rPr>
              <a:t>t</a:t>
            </a:r>
            <a:r>
              <a:rPr sz="3600" i="1" spc="-330" dirty="0">
                <a:solidFill>
                  <a:srgbClr val="091155"/>
                </a:solidFill>
                <a:latin typeface="Trebuchet MS"/>
                <a:cs typeface="Trebuchet MS"/>
              </a:rPr>
              <a:t>r</a:t>
            </a:r>
            <a:r>
              <a:rPr sz="3600" i="1" spc="-1050" dirty="0">
                <a:solidFill>
                  <a:srgbClr val="091155"/>
                </a:solidFill>
                <a:latin typeface="Trebuchet MS"/>
                <a:cs typeface="Trebuchet MS"/>
              </a:rPr>
              <a:t>e</a:t>
            </a:r>
            <a:r>
              <a:rPr sz="3600" i="1" spc="-515" dirty="0">
                <a:solidFill>
                  <a:srgbClr val="091155"/>
                </a:solidFill>
                <a:latin typeface="Trebuchet MS"/>
                <a:cs typeface="Trebuchet MS"/>
              </a:rPr>
              <a:t>z</a:t>
            </a:r>
            <a:r>
              <a:rPr sz="3600" i="1" spc="-185" dirty="0">
                <a:solidFill>
                  <a:srgbClr val="091155"/>
                </a:solidFill>
                <a:latin typeface="Trebuchet MS"/>
                <a:cs typeface="Trebuchet MS"/>
              </a:rPr>
              <a:t> </a:t>
            </a:r>
            <a:r>
              <a:rPr sz="3600" i="1" spc="-170" dirty="0">
                <a:solidFill>
                  <a:srgbClr val="091155"/>
                </a:solidFill>
                <a:latin typeface="Trebuchet MS"/>
                <a:cs typeface="Trebuchet MS"/>
              </a:rPr>
              <a:t>l</a:t>
            </a:r>
            <a:r>
              <a:rPr sz="3600" i="1" spc="-1050" dirty="0">
                <a:solidFill>
                  <a:srgbClr val="091155"/>
                </a:solidFill>
                <a:latin typeface="Trebuchet MS"/>
                <a:cs typeface="Trebuchet MS"/>
              </a:rPr>
              <a:t>e</a:t>
            </a:r>
            <a:r>
              <a:rPr sz="3600" i="1" spc="-185" dirty="0">
                <a:solidFill>
                  <a:srgbClr val="091155"/>
                </a:solidFill>
                <a:latin typeface="Trebuchet MS"/>
                <a:cs typeface="Trebuchet MS"/>
              </a:rPr>
              <a:t> </a:t>
            </a:r>
            <a:r>
              <a:rPr sz="3600" i="1" spc="-550" dirty="0">
                <a:solidFill>
                  <a:srgbClr val="091155"/>
                </a:solidFill>
                <a:latin typeface="Trebuchet MS"/>
                <a:cs typeface="Trebuchet MS"/>
              </a:rPr>
              <a:t>c</a:t>
            </a:r>
            <a:r>
              <a:rPr sz="3600" i="1" spc="-665" dirty="0">
                <a:solidFill>
                  <a:srgbClr val="091155"/>
                </a:solidFill>
                <a:latin typeface="Trebuchet MS"/>
                <a:cs typeface="Trebuchet MS"/>
              </a:rPr>
              <a:t>o</a:t>
            </a:r>
            <a:r>
              <a:rPr sz="3600" i="1" spc="-535" dirty="0">
                <a:solidFill>
                  <a:srgbClr val="091155"/>
                </a:solidFill>
                <a:latin typeface="Trebuchet MS"/>
                <a:cs typeface="Trebuchet MS"/>
              </a:rPr>
              <a:t>d</a:t>
            </a:r>
            <a:r>
              <a:rPr sz="3600" i="1" spc="-1050" dirty="0">
                <a:solidFill>
                  <a:srgbClr val="091155"/>
                </a:solidFill>
                <a:latin typeface="Trebuchet MS"/>
                <a:cs typeface="Trebuchet MS"/>
              </a:rPr>
              <a:t>e</a:t>
            </a:r>
            <a:r>
              <a:rPr sz="3600" i="1" spc="-185" dirty="0">
                <a:solidFill>
                  <a:srgbClr val="091155"/>
                </a:solidFill>
                <a:latin typeface="Trebuchet MS"/>
                <a:cs typeface="Trebuchet MS"/>
              </a:rPr>
              <a:t> </a:t>
            </a:r>
            <a:r>
              <a:rPr sz="3600" i="1" spc="-365" dirty="0">
                <a:solidFill>
                  <a:srgbClr val="091155"/>
                </a:solidFill>
                <a:latin typeface="Trebuchet MS"/>
                <a:cs typeface="Trebuchet MS"/>
              </a:rPr>
              <a:t>s</a:t>
            </a:r>
            <a:r>
              <a:rPr sz="3600" i="1" spc="-545" dirty="0">
                <a:solidFill>
                  <a:srgbClr val="091155"/>
                </a:solidFill>
                <a:latin typeface="Trebuchet MS"/>
                <a:cs typeface="Trebuchet MS"/>
              </a:rPr>
              <a:t>u</a:t>
            </a:r>
            <a:r>
              <a:rPr sz="3600" i="1" spc="-270" dirty="0">
                <a:solidFill>
                  <a:srgbClr val="091155"/>
                </a:solidFill>
                <a:latin typeface="Trebuchet MS"/>
                <a:cs typeface="Trebuchet MS"/>
              </a:rPr>
              <a:t>r  </a:t>
            </a:r>
            <a:r>
              <a:rPr sz="3600" i="1" spc="-450" dirty="0">
                <a:solidFill>
                  <a:srgbClr val="091155"/>
                </a:solidFill>
                <a:latin typeface="Trebuchet MS"/>
                <a:cs typeface="Trebuchet MS"/>
              </a:rPr>
              <a:t>l’application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841653" y="16171671"/>
            <a:ext cx="4034154" cy="90043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1099"/>
              </a:lnSpc>
              <a:spcBef>
                <a:spcPts val="75"/>
              </a:spcBef>
            </a:pPr>
            <a:r>
              <a:rPr sz="1900" spc="35" dirty="0">
                <a:solidFill>
                  <a:srgbClr val="091155"/>
                </a:solidFill>
                <a:latin typeface="Trebuchet MS"/>
                <a:cs typeface="Trebuchet MS"/>
              </a:rPr>
              <a:t>Pour</a:t>
            </a:r>
            <a:r>
              <a:rPr sz="1900" spc="-95" dirty="0">
                <a:solidFill>
                  <a:srgbClr val="091155"/>
                </a:solidFill>
                <a:latin typeface="Trebuchet MS"/>
                <a:cs typeface="Trebuchet MS"/>
              </a:rPr>
              <a:t> </a:t>
            </a:r>
            <a:r>
              <a:rPr sz="1900" spc="-30" dirty="0">
                <a:solidFill>
                  <a:srgbClr val="091155"/>
                </a:solidFill>
                <a:latin typeface="Trebuchet MS"/>
                <a:cs typeface="Trebuchet MS"/>
              </a:rPr>
              <a:t>toute</a:t>
            </a:r>
            <a:r>
              <a:rPr sz="1900" spc="-90" dirty="0">
                <a:solidFill>
                  <a:srgbClr val="091155"/>
                </a:solidFill>
                <a:latin typeface="Trebuchet MS"/>
                <a:cs typeface="Trebuchet MS"/>
              </a:rPr>
              <a:t> </a:t>
            </a:r>
            <a:r>
              <a:rPr sz="1900" spc="5" dirty="0">
                <a:solidFill>
                  <a:srgbClr val="091155"/>
                </a:solidFill>
                <a:latin typeface="Trebuchet MS"/>
                <a:cs typeface="Trebuchet MS"/>
              </a:rPr>
              <a:t>question</a:t>
            </a:r>
            <a:r>
              <a:rPr sz="1900" spc="-95" dirty="0">
                <a:solidFill>
                  <a:srgbClr val="091155"/>
                </a:solidFill>
                <a:latin typeface="Trebuchet MS"/>
                <a:cs typeface="Trebuchet MS"/>
              </a:rPr>
              <a:t> </a:t>
            </a:r>
            <a:r>
              <a:rPr sz="1900" spc="15" dirty="0">
                <a:solidFill>
                  <a:srgbClr val="091155"/>
                </a:solidFill>
                <a:latin typeface="Trebuchet MS"/>
                <a:cs typeface="Trebuchet MS"/>
              </a:rPr>
              <a:t>rapprochez-vous </a:t>
            </a:r>
            <a:r>
              <a:rPr sz="1900" spc="-555" dirty="0">
                <a:solidFill>
                  <a:srgbClr val="091155"/>
                </a:solidFill>
                <a:latin typeface="Trebuchet MS"/>
                <a:cs typeface="Trebuchet MS"/>
              </a:rPr>
              <a:t> </a:t>
            </a:r>
            <a:r>
              <a:rPr sz="1900" spc="10" dirty="0">
                <a:solidFill>
                  <a:srgbClr val="091155"/>
                </a:solidFill>
                <a:latin typeface="Trebuchet MS"/>
                <a:cs typeface="Trebuchet MS"/>
              </a:rPr>
              <a:t>de </a:t>
            </a:r>
            <a:r>
              <a:rPr sz="1900" spc="5" dirty="0">
                <a:solidFill>
                  <a:srgbClr val="091155"/>
                </a:solidFill>
                <a:latin typeface="Trebuchet MS"/>
                <a:cs typeface="Trebuchet MS"/>
              </a:rPr>
              <a:t>la </a:t>
            </a:r>
            <a:r>
              <a:rPr sz="1900" spc="-40" dirty="0">
                <a:solidFill>
                  <a:srgbClr val="091155"/>
                </a:solidFill>
                <a:latin typeface="Trebuchet MS"/>
                <a:cs typeface="Trebuchet MS"/>
              </a:rPr>
              <a:t>direction </a:t>
            </a:r>
            <a:r>
              <a:rPr sz="1900" spc="30" dirty="0">
                <a:solidFill>
                  <a:srgbClr val="091155"/>
                </a:solidFill>
                <a:latin typeface="Trebuchet MS"/>
                <a:cs typeface="Trebuchet MS"/>
              </a:rPr>
              <a:t>ou </a:t>
            </a:r>
            <a:r>
              <a:rPr sz="1900" spc="-40" dirty="0">
                <a:solidFill>
                  <a:srgbClr val="091155"/>
                </a:solidFill>
                <a:latin typeface="Trebuchet MS"/>
                <a:cs typeface="Trebuchet MS"/>
              </a:rPr>
              <a:t>écrivez </a:t>
            </a:r>
            <a:r>
              <a:rPr sz="1900" spc="5" dirty="0">
                <a:solidFill>
                  <a:srgbClr val="091155"/>
                </a:solidFill>
                <a:latin typeface="Trebuchet MS"/>
                <a:cs typeface="Trebuchet MS"/>
              </a:rPr>
              <a:t>à </a:t>
            </a:r>
            <a:r>
              <a:rPr sz="1900" spc="10" dirty="0">
                <a:solidFill>
                  <a:srgbClr val="091155"/>
                </a:solidFill>
                <a:latin typeface="Trebuchet MS"/>
                <a:cs typeface="Trebuchet MS"/>
              </a:rPr>
              <a:t> </a:t>
            </a:r>
            <a:r>
              <a:rPr sz="1900" b="1" spc="-45" dirty="0">
                <a:solidFill>
                  <a:srgbClr val="091155"/>
                </a:solidFill>
                <a:latin typeface="Arial"/>
                <a:cs typeface="Arial"/>
                <a:hlinkClick r:id="rId2"/>
              </a:rPr>
              <a:t>contact@hublo.com</a:t>
            </a:r>
            <a:endParaRPr sz="190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0" y="11"/>
            <a:ext cx="9522649" cy="19649526"/>
            <a:chOff x="0" y="11"/>
            <a:chExt cx="9522649" cy="19649526"/>
          </a:xfrm>
        </p:grpSpPr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49022" y="17941256"/>
              <a:ext cx="4873627" cy="1708281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0" y="11"/>
              <a:ext cx="946150" cy="206375"/>
            </a:xfrm>
            <a:custGeom>
              <a:avLst/>
              <a:gdLst/>
              <a:ahLst/>
              <a:cxnLst/>
              <a:rect l="l" t="t" r="r" b="b"/>
              <a:pathLst>
                <a:path w="946150" h="206375">
                  <a:moveTo>
                    <a:pt x="946150" y="0"/>
                  </a:moveTo>
                  <a:lnTo>
                    <a:pt x="933450" y="0"/>
                  </a:lnTo>
                  <a:lnTo>
                    <a:pt x="933450" y="6350"/>
                  </a:lnTo>
                  <a:lnTo>
                    <a:pt x="933450" y="193675"/>
                  </a:lnTo>
                  <a:lnTo>
                    <a:pt x="6350" y="193675"/>
                  </a:lnTo>
                  <a:lnTo>
                    <a:pt x="6350" y="6350"/>
                  </a:lnTo>
                  <a:lnTo>
                    <a:pt x="933450" y="6350"/>
                  </a:lnTo>
                  <a:lnTo>
                    <a:pt x="933450" y="0"/>
                  </a:lnTo>
                  <a:lnTo>
                    <a:pt x="6350" y="0"/>
                  </a:lnTo>
                  <a:lnTo>
                    <a:pt x="0" y="0"/>
                  </a:lnTo>
                  <a:lnTo>
                    <a:pt x="0" y="6350"/>
                  </a:lnTo>
                  <a:lnTo>
                    <a:pt x="0" y="193675"/>
                  </a:lnTo>
                  <a:lnTo>
                    <a:pt x="0" y="206375"/>
                  </a:lnTo>
                  <a:lnTo>
                    <a:pt x="6350" y="206375"/>
                  </a:lnTo>
                  <a:lnTo>
                    <a:pt x="933450" y="206375"/>
                  </a:lnTo>
                  <a:lnTo>
                    <a:pt x="946150" y="206375"/>
                  </a:lnTo>
                  <a:lnTo>
                    <a:pt x="946150" y="193675"/>
                  </a:lnTo>
                  <a:lnTo>
                    <a:pt x="946150" y="6350"/>
                  </a:lnTo>
                  <a:lnTo>
                    <a:pt x="9461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9115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68</Words>
  <Application>Microsoft Office PowerPoint</Application>
  <PresentationFormat>Personnalisé</PresentationFormat>
  <Paragraphs>12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Microsoft Sans Serif</vt:lpstr>
      <vt:lpstr>Trebuchet MS</vt:lpstr>
      <vt:lpstr>Office Theme</vt:lpstr>
      <vt:lpstr>Recevez des offres de  remplacements 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Recevez des offres de  remplacements en</dc:title>
  <dc:creator>svernet</dc:creator>
  <cp:lastModifiedBy>Stéphanie Vernet</cp:lastModifiedBy>
  <cp:revision>8</cp:revision>
  <dcterms:created xsi:type="dcterms:W3CDTF">2022-05-17T17:38:40Z</dcterms:created>
  <dcterms:modified xsi:type="dcterms:W3CDTF">2023-07-06T07:44:43Z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2022-05-17T00:00:00Z</vt:filetime>
  </property>
  <property fmtid="{D5CDD505-2E9C-101B-9397-08002B2CF9AE}" pid="3" name="LastSaved">
    <vt:filetime>2022-05-17T00:00:00Z</vt:filetime>
  </property>
</Properties>
</file>